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7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08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28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27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2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80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2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73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87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7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2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C155B-E386-4E52-888A-212CE27840A6}" type="datetimeFigureOut">
              <a:rPr lang="pl-PL" smtClean="0"/>
              <a:t>2020-06-05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5FAE-8236-4070-B8D3-B21601B102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74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dr hab. Marek Białokur: Powstania Śląskie we współczesnej kulturze [nagranie] – Portal E-civitas.pl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7" t="27222" r="39140" b="29445"/>
          <a:stretch/>
        </p:blipFill>
        <p:spPr>
          <a:xfrm>
            <a:off x="736600" y="1266853"/>
            <a:ext cx="5918200" cy="399094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36600" y="656552"/>
            <a:ext cx="7645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Powstania śląskie w przestrzeni publicznej</a:t>
            </a:r>
            <a:r>
              <a:rPr lang="pl-PL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972300" y="1358900"/>
            <a:ext cx="4800600" cy="319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Zapraszamy do odsłuchania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podcastu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stronie „Civitas Christiana”, w którym dr hab. Marek Białokur, prof. UO – Kierownik Katedry Dydaktyki, Nauk Wspomagających i Popularyzacji Historii w Instytucie Historii Uniwersytetu Opolskiego – analizuje obraz powstań śląskich i plebiscytu (1919-1921) w przestrzeni publicznej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Podcast dostępny pod adresem:      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http://e-civitas.pl/dr-hab-marek-bialokur-powstania-slaskie-we-wspolczesnej-kulturze/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26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63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</dc:creator>
  <cp:lastModifiedBy>Marek</cp:lastModifiedBy>
  <cp:revision>3</cp:revision>
  <dcterms:created xsi:type="dcterms:W3CDTF">2020-06-05T14:44:43Z</dcterms:created>
  <dcterms:modified xsi:type="dcterms:W3CDTF">2020-06-05T15:22:54Z</dcterms:modified>
</cp:coreProperties>
</file>