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C155B-E386-4E52-888A-212CE27840A6}" type="datetimeFigureOut">
              <a:rPr lang="pl-PL" smtClean="0"/>
              <a:t>2020-06-05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C5FAE-8236-4070-B8D3-B21601B1029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771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C155B-E386-4E52-888A-212CE27840A6}" type="datetimeFigureOut">
              <a:rPr lang="pl-PL" smtClean="0"/>
              <a:t>2020-06-05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C5FAE-8236-4070-B8D3-B21601B1029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4083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C155B-E386-4E52-888A-212CE27840A6}" type="datetimeFigureOut">
              <a:rPr lang="pl-PL" smtClean="0"/>
              <a:t>2020-06-05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C5FAE-8236-4070-B8D3-B21601B1029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2282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C155B-E386-4E52-888A-212CE27840A6}" type="datetimeFigureOut">
              <a:rPr lang="pl-PL" smtClean="0"/>
              <a:t>2020-06-05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C5FAE-8236-4070-B8D3-B21601B1029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0273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C155B-E386-4E52-888A-212CE27840A6}" type="datetimeFigureOut">
              <a:rPr lang="pl-PL" smtClean="0"/>
              <a:t>2020-06-05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C5FAE-8236-4070-B8D3-B21601B1029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8220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C155B-E386-4E52-888A-212CE27840A6}" type="datetimeFigureOut">
              <a:rPr lang="pl-PL" smtClean="0"/>
              <a:t>2020-06-05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C5FAE-8236-4070-B8D3-B21601B1029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7801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C155B-E386-4E52-888A-212CE27840A6}" type="datetimeFigureOut">
              <a:rPr lang="pl-PL" smtClean="0"/>
              <a:t>2020-06-05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C5FAE-8236-4070-B8D3-B21601B1029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5292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C155B-E386-4E52-888A-212CE27840A6}" type="datetimeFigureOut">
              <a:rPr lang="pl-PL" smtClean="0"/>
              <a:t>2020-06-05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C5FAE-8236-4070-B8D3-B21601B1029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7306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C155B-E386-4E52-888A-212CE27840A6}" type="datetimeFigureOut">
              <a:rPr lang="pl-PL" smtClean="0"/>
              <a:t>2020-06-05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C5FAE-8236-4070-B8D3-B21601B1029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2875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C155B-E386-4E52-888A-212CE27840A6}" type="datetimeFigureOut">
              <a:rPr lang="pl-PL" smtClean="0"/>
              <a:t>2020-06-05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C5FAE-8236-4070-B8D3-B21601B1029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078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C155B-E386-4E52-888A-212CE27840A6}" type="datetimeFigureOut">
              <a:rPr lang="pl-PL" smtClean="0"/>
              <a:t>2020-06-05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C5FAE-8236-4070-B8D3-B21601B1029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2522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C155B-E386-4E52-888A-212CE27840A6}" type="datetimeFigureOut">
              <a:rPr lang="pl-PL" smtClean="0"/>
              <a:t>2020-06-05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C5FAE-8236-4070-B8D3-B21601B1029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3743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dr hab. Marek Białokur: Powstania Śląskie we współczesnej kulturze [nagranie] – Portal E-civitas.pl - Mozilla Firefox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77" t="27222" r="39140" b="29445"/>
          <a:stretch/>
        </p:blipFill>
        <p:spPr>
          <a:xfrm>
            <a:off x="736600" y="1266853"/>
            <a:ext cx="5918200" cy="3990947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>
            <a:off x="736600" y="656552"/>
            <a:ext cx="764540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Powstania śląskie w przestrzeni publicznej</a:t>
            </a:r>
            <a:r>
              <a:rPr lang="pl-PL" sz="1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pl-PL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6972300" y="1358900"/>
            <a:ext cx="4800600" cy="3195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Zapraszamy do odsłuchania </a:t>
            </a:r>
            <a:r>
              <a:rPr lang="pl-PL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podcastu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 stronie „Civitas Christiana”, w którym dr hab. Marek Białokur, prof. UO – Kierownik Katedry Dydaktyki, Nauk Wspomagających i Popularyzacji Historii w Instytucie Historii Uniwersytetu Opolskiego – analizuje obraz powstań śląskich i plebiscytu (1919-1921) w przestrzeni publicznej</a:t>
            </a:r>
            <a:endParaRPr lang="pl-PL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Podcast dostępny pod adresem:      </a:t>
            </a:r>
            <a:endParaRPr lang="pl-PL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http://e-civitas.pl/dr-hab-marek-bialokur-powstania-slaskie-we-wspolczesnej-kulturze/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4266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63</Words>
  <Application>Microsoft Office PowerPoint</Application>
  <PresentationFormat>Panoramiczny</PresentationFormat>
  <Paragraphs>4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Marek</dc:creator>
  <cp:lastModifiedBy>Marek</cp:lastModifiedBy>
  <cp:revision>3</cp:revision>
  <dcterms:created xsi:type="dcterms:W3CDTF">2020-06-05T14:44:43Z</dcterms:created>
  <dcterms:modified xsi:type="dcterms:W3CDTF">2020-06-05T15:22:54Z</dcterms:modified>
</cp:coreProperties>
</file>